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  <p:sldId id="264" r:id="rId7"/>
    <p:sldId id="257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500"/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299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35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277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087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32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382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810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680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213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733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480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4282-6F1A-4151-B5CE-633B5152F619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A392-23ED-41B0-AB08-9FF3E42290D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838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1143000"/>
          </a:xfrm>
        </p:spPr>
        <p:txBody>
          <a:bodyPr/>
          <a:lstStyle/>
          <a:p>
            <a:r>
              <a:rPr lang="sr-Cyrl-RS" b="1" u="sng" dirty="0"/>
              <a:t>Десетице </a:t>
            </a:r>
            <a:r>
              <a:rPr lang="sr-Latn-RS" b="1" u="sng" dirty="0"/>
              <a:t>I </a:t>
            </a:r>
            <a:r>
              <a:rPr lang="sr-Cyrl-RS" b="1" u="sng" dirty="0"/>
              <a:t>стотине</a:t>
            </a:r>
            <a:endParaRPr lang="sr-Latn-RS" b="1" u="sng" dirty="0"/>
          </a:p>
        </p:txBody>
      </p:sp>
    </p:spTree>
    <p:extLst>
      <p:ext uri="{BB962C8B-B14F-4D97-AF65-F5344CB8AC3E}">
        <p14:creationId xmlns:p14="http://schemas.microsoft.com/office/powerpoint/2010/main" val="28127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1900" r="54519" b="16588"/>
          <a:stretch/>
        </p:blipFill>
        <p:spPr>
          <a:xfrm>
            <a:off x="2361456" y="18217"/>
            <a:ext cx="4514799" cy="58339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1760" y="4279889"/>
            <a:ext cx="2207095" cy="1260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61891" r="76545" b="21084"/>
          <a:stretch/>
        </p:blipFill>
        <p:spPr>
          <a:xfrm>
            <a:off x="2195736" y="4321688"/>
            <a:ext cx="2133293" cy="121851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83412" r="54519" b="6135"/>
          <a:stretch/>
        </p:blipFill>
        <p:spPr>
          <a:xfrm>
            <a:off x="1691680" y="5879759"/>
            <a:ext cx="4931523" cy="81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3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23728" y="908720"/>
            <a:ext cx="4680743" cy="590438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sr-Cyrl-RS" dirty="0"/>
              <a:t>Десет 		</a:t>
            </a:r>
            <a:r>
              <a:rPr lang="sr-Cyrl-RS" b="1" dirty="0">
                <a:solidFill>
                  <a:srgbClr val="CC3300"/>
                </a:solidFill>
              </a:rPr>
              <a:t>10</a:t>
            </a:r>
            <a:r>
              <a:rPr lang="sr-Cyrl-RS" dirty="0"/>
              <a:t>	1Д</a:t>
            </a:r>
          </a:p>
          <a:p>
            <a:pPr>
              <a:buFontTx/>
              <a:buNone/>
            </a:pPr>
            <a:r>
              <a:rPr lang="sr-Cyrl-RS" dirty="0"/>
              <a:t>Двадесет		</a:t>
            </a:r>
            <a:r>
              <a:rPr lang="sr-Cyrl-RS" b="1" dirty="0">
                <a:solidFill>
                  <a:srgbClr val="CC3300"/>
                </a:solidFill>
              </a:rPr>
              <a:t>20</a:t>
            </a:r>
            <a:r>
              <a:rPr lang="sr-Cyrl-RS" dirty="0"/>
              <a:t>	2Д</a:t>
            </a:r>
          </a:p>
          <a:p>
            <a:pPr>
              <a:buFontTx/>
              <a:buNone/>
            </a:pPr>
            <a:r>
              <a:rPr lang="sr-Cyrl-RS" dirty="0"/>
              <a:t>Тридесет 	</a:t>
            </a:r>
            <a:r>
              <a:rPr lang="sr-Cyrl-RS" dirty="0" smtClean="0"/>
              <a:t>          </a:t>
            </a:r>
            <a:r>
              <a:rPr lang="sr-Cyrl-RS" b="1" dirty="0" smtClean="0">
                <a:solidFill>
                  <a:srgbClr val="CC3300"/>
                </a:solidFill>
              </a:rPr>
              <a:t>30</a:t>
            </a:r>
            <a:r>
              <a:rPr lang="sr-Cyrl-RS" dirty="0"/>
              <a:t>	3Д</a:t>
            </a:r>
          </a:p>
          <a:p>
            <a:pPr>
              <a:buFontTx/>
              <a:buNone/>
            </a:pPr>
            <a:r>
              <a:rPr lang="sr-Cyrl-RS" dirty="0"/>
              <a:t>Четрдрсет 	</a:t>
            </a:r>
            <a:r>
              <a:rPr lang="sr-Cyrl-RS" b="1" dirty="0">
                <a:solidFill>
                  <a:srgbClr val="CC3300"/>
                </a:solidFill>
              </a:rPr>
              <a:t>40</a:t>
            </a:r>
            <a:r>
              <a:rPr lang="sr-Cyrl-RS" dirty="0"/>
              <a:t>	4Д</a:t>
            </a:r>
          </a:p>
          <a:p>
            <a:pPr>
              <a:buFontTx/>
              <a:buNone/>
            </a:pPr>
            <a:r>
              <a:rPr lang="sr-Cyrl-RS" dirty="0"/>
              <a:t>Педесет 		</a:t>
            </a:r>
            <a:r>
              <a:rPr lang="sr-Cyrl-RS" b="1" dirty="0">
                <a:solidFill>
                  <a:srgbClr val="CC3300"/>
                </a:solidFill>
              </a:rPr>
              <a:t>50</a:t>
            </a:r>
            <a:r>
              <a:rPr lang="sr-Cyrl-RS" dirty="0"/>
              <a:t>	5Д </a:t>
            </a:r>
          </a:p>
          <a:p>
            <a:pPr>
              <a:buFontTx/>
              <a:buNone/>
            </a:pPr>
            <a:r>
              <a:rPr lang="sr-Cyrl-RS" dirty="0"/>
              <a:t>Шездесет 	</a:t>
            </a:r>
            <a:r>
              <a:rPr lang="sr-Cyrl-RS" dirty="0" smtClean="0"/>
              <a:t>          </a:t>
            </a:r>
            <a:r>
              <a:rPr lang="sr-Cyrl-RS" b="1" dirty="0" smtClean="0">
                <a:solidFill>
                  <a:srgbClr val="CC3300"/>
                </a:solidFill>
              </a:rPr>
              <a:t>60</a:t>
            </a:r>
            <a:r>
              <a:rPr lang="sr-Cyrl-RS" dirty="0"/>
              <a:t>	6Д</a:t>
            </a:r>
          </a:p>
          <a:p>
            <a:pPr>
              <a:buFontTx/>
              <a:buNone/>
            </a:pPr>
            <a:r>
              <a:rPr lang="sr-Cyrl-RS" dirty="0"/>
              <a:t>Седамдесет 	</a:t>
            </a:r>
            <a:r>
              <a:rPr lang="sr-Cyrl-RS" b="1" dirty="0">
                <a:solidFill>
                  <a:srgbClr val="CC3300"/>
                </a:solidFill>
              </a:rPr>
              <a:t>70</a:t>
            </a:r>
            <a:r>
              <a:rPr lang="sr-Cyrl-RS" dirty="0"/>
              <a:t>	7Д</a:t>
            </a:r>
          </a:p>
          <a:p>
            <a:pPr>
              <a:buFontTx/>
              <a:buNone/>
            </a:pPr>
            <a:r>
              <a:rPr lang="sr-Cyrl-RS" dirty="0"/>
              <a:t>Осамдесет 	</a:t>
            </a:r>
            <a:r>
              <a:rPr lang="sr-Cyrl-RS" b="1" dirty="0">
                <a:solidFill>
                  <a:srgbClr val="CC3300"/>
                </a:solidFill>
              </a:rPr>
              <a:t>80</a:t>
            </a:r>
            <a:r>
              <a:rPr lang="sr-Cyrl-RS" dirty="0"/>
              <a:t>	8Д</a:t>
            </a:r>
          </a:p>
          <a:p>
            <a:pPr>
              <a:buFontTx/>
              <a:buNone/>
            </a:pPr>
            <a:r>
              <a:rPr lang="sr-Cyrl-RS" dirty="0"/>
              <a:t>Деведесет 	</a:t>
            </a:r>
            <a:r>
              <a:rPr lang="sr-Cyrl-RS" b="1" dirty="0">
                <a:solidFill>
                  <a:srgbClr val="CC3300"/>
                </a:solidFill>
              </a:rPr>
              <a:t>90</a:t>
            </a:r>
            <a:r>
              <a:rPr lang="sr-Cyrl-RS" dirty="0"/>
              <a:t>	9Д</a:t>
            </a:r>
          </a:p>
          <a:p>
            <a:pPr>
              <a:buFontTx/>
              <a:buNone/>
            </a:pPr>
            <a:r>
              <a:rPr lang="sr-Cyrl-RS" dirty="0"/>
              <a:t>Сто		  </a:t>
            </a:r>
            <a:r>
              <a:rPr lang="sr-Cyrl-RS" dirty="0" smtClean="0"/>
              <a:t>      </a:t>
            </a:r>
            <a:r>
              <a:rPr lang="sr-Cyrl-RS" b="1" dirty="0">
                <a:solidFill>
                  <a:srgbClr val="CC3300"/>
                </a:solidFill>
              </a:rPr>
              <a:t>100</a:t>
            </a:r>
            <a:r>
              <a:rPr lang="sr-Cyrl-RS" dirty="0"/>
              <a:t> </a:t>
            </a:r>
            <a:r>
              <a:rPr lang="sr-Cyrl-RS" dirty="0" smtClean="0"/>
              <a:t>  </a:t>
            </a:r>
            <a:r>
              <a:rPr lang="sr-Cyrl-RS" dirty="0"/>
              <a:t>10Д	</a:t>
            </a:r>
            <a:endParaRPr lang="sr-Latn-RS" dirty="0"/>
          </a:p>
        </p:txBody>
      </p:sp>
      <p:sp>
        <p:nvSpPr>
          <p:cNvPr id="2" name="TextBox 1"/>
          <p:cNvSpPr txBox="1"/>
          <p:nvPr/>
        </p:nvSpPr>
        <p:spPr>
          <a:xfrm>
            <a:off x="2915816" y="0"/>
            <a:ext cx="558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Школски рад                                     </a:t>
            </a:r>
            <a:r>
              <a:rPr lang="sr-Cyrl-RS" sz="2000" dirty="0" smtClean="0"/>
              <a:t>8. 4. 2020. </a:t>
            </a:r>
            <a:endParaRPr lang="sr-Latn-R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32656"/>
            <a:ext cx="264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Десетице </a:t>
            </a:r>
            <a:r>
              <a:rPr lang="sr-Latn-RS" sz="2400" u="sng" dirty="0" smtClean="0"/>
              <a:t>I </a:t>
            </a:r>
            <a:r>
              <a:rPr lang="sr-Cyrl-RS" sz="2400" u="sng" dirty="0" smtClean="0"/>
              <a:t>стотине</a:t>
            </a:r>
            <a:endParaRPr lang="sr-Latn-RS" sz="2400" u="sng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280647" y="1013297"/>
            <a:ext cx="756084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36731" y="817889"/>
            <a:ext cx="1105495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десетица</a:t>
            </a:r>
            <a:endParaRPr lang="sr-Latn-R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496" y="8149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у свеску.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7544" y="548680"/>
            <a:ext cx="8208466" cy="218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sr-Cyrl-RS" sz="4000" dirty="0" smtClean="0"/>
              <a:t>10, 20, 30, 40, 50, 60, 70, 80, 90, 100</a:t>
            </a:r>
          </a:p>
          <a:p>
            <a:pPr>
              <a:buFontTx/>
              <a:buNone/>
            </a:pPr>
            <a:endParaRPr lang="sr-Cyrl-RS" sz="4000" dirty="0" smtClean="0"/>
          </a:p>
          <a:p>
            <a:pPr>
              <a:buFontTx/>
              <a:buNone/>
            </a:pPr>
            <a:r>
              <a:rPr lang="sr-Cyrl-RS" sz="4000" dirty="0" smtClean="0"/>
              <a:t>100, 90, 80, 70, 60, 50, 40, 30, 20, 10 </a:t>
            </a:r>
          </a:p>
          <a:p>
            <a:pPr>
              <a:buFontTx/>
              <a:buNone/>
            </a:pPr>
            <a:endParaRPr lang="sr-Latn-R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8149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у свеску.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838" y="3356992"/>
            <a:ext cx="27370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Јединица –  </a:t>
            </a:r>
            <a:r>
              <a:rPr lang="sr-Cyrl-RS" sz="3200" b="1" dirty="0" smtClean="0">
                <a:solidFill>
                  <a:srgbClr val="FF0000"/>
                </a:solidFill>
              </a:rPr>
              <a:t>Ј</a:t>
            </a:r>
          </a:p>
          <a:p>
            <a:r>
              <a:rPr lang="sr-Cyrl-RS" sz="3200" dirty="0" smtClean="0"/>
              <a:t>Десетица – </a:t>
            </a:r>
            <a:r>
              <a:rPr lang="sr-Cyrl-RS" sz="3200" b="1" dirty="0" smtClean="0">
                <a:solidFill>
                  <a:srgbClr val="FF0000"/>
                </a:solidFill>
              </a:rPr>
              <a:t>Д</a:t>
            </a:r>
            <a:r>
              <a:rPr lang="sr-Cyrl-RS" sz="3200" dirty="0" smtClean="0"/>
              <a:t> </a:t>
            </a:r>
          </a:p>
          <a:p>
            <a:r>
              <a:rPr lang="sr-Cyrl-RS" sz="3200" dirty="0" smtClean="0"/>
              <a:t>Стотина    – </a:t>
            </a:r>
            <a:r>
              <a:rPr lang="sr-Cyrl-RS" sz="3200" b="1" dirty="0" smtClean="0">
                <a:solidFill>
                  <a:srgbClr val="FF0000"/>
                </a:solidFill>
              </a:rPr>
              <a:t>С</a:t>
            </a:r>
            <a:r>
              <a:rPr lang="sr-Cyrl-RS" sz="3200" dirty="0" smtClean="0"/>
              <a:t>   </a:t>
            </a:r>
            <a:endParaRPr lang="sr-Latn-R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3508444"/>
            <a:ext cx="1946367" cy="138499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1 С = 100 Ј</a:t>
            </a:r>
          </a:p>
          <a:p>
            <a:endParaRPr lang="sr-Cyrl-RS" sz="2000" dirty="0"/>
          </a:p>
          <a:p>
            <a:r>
              <a:rPr lang="sr-Cyrl-RS" sz="3200" dirty="0" smtClean="0"/>
              <a:t>1 С = 10 Д</a:t>
            </a:r>
          </a:p>
        </p:txBody>
      </p:sp>
    </p:spTree>
    <p:extLst>
      <p:ext uri="{BB962C8B-B14F-4D97-AF65-F5344CB8AC3E}">
        <p14:creationId xmlns:p14="http://schemas.microsoft.com/office/powerpoint/2010/main" val="256883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" t="1482" r="2537" b="2433"/>
          <a:stretch/>
        </p:blipFill>
        <p:spPr>
          <a:xfrm>
            <a:off x="2339752" y="55690"/>
            <a:ext cx="4349396" cy="67856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497" y="39542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34.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153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7546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" b="54424"/>
          <a:stretch/>
        </p:blipFill>
        <p:spPr>
          <a:xfrm>
            <a:off x="9837" y="17654"/>
            <a:ext cx="9134786" cy="67237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2708920"/>
            <a:ext cx="2154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Двадесет        20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5202" y="2636912"/>
            <a:ext cx="2238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Педесет           50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636912"/>
            <a:ext cx="2335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Четрдесет       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4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0926" y="4564847"/>
            <a:ext cx="221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Осамдесет     80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623731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57332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60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623731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57332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70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62156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3658" y="566124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3658" y="618965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3" t="46667" r="2807" b="6060"/>
          <a:stretch/>
        </p:blipFill>
        <p:spPr>
          <a:xfrm>
            <a:off x="178656" y="14634"/>
            <a:ext cx="8425791" cy="6733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476672"/>
            <a:ext cx="1375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Двадесет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875" y="1027586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Четрдесет 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29017"/>
            <a:ext cx="1410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Шездесет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745" y="1017677"/>
            <a:ext cx="1572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Осамдесет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32541"/>
            <a:ext cx="1583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Деведесет 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7338" y="980728"/>
            <a:ext cx="627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Сто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00875" y="3477420"/>
            <a:ext cx="64678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2280" y="327736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00875" y="4194372"/>
            <a:ext cx="1438877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96822" y="37942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60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900875" y="2712882"/>
            <a:ext cx="2304256" cy="43234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99238" y="4346772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21269" y="3815879"/>
            <a:ext cx="3131788" cy="21617"/>
          </a:xfrm>
          <a:prstGeom prst="line">
            <a:avLst/>
          </a:prstGeom>
          <a:ln w="28575">
            <a:solidFill>
              <a:srgbClr val="DAD5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94270" y="479715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70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922552" y="2691265"/>
            <a:ext cx="4009488" cy="43234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54562" y="537321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2" grpId="0"/>
      <p:bldP spid="16" grpId="0"/>
      <p:bldP spid="21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Десетице I стотине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18</cp:revision>
  <dcterms:created xsi:type="dcterms:W3CDTF">2020-03-28T09:21:46Z</dcterms:created>
  <dcterms:modified xsi:type="dcterms:W3CDTF">2020-04-08T10:28:46Z</dcterms:modified>
</cp:coreProperties>
</file>